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image" Target="../media/image54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image" Target="../media/image57.png"/><Relationship Id="rId5" Type="http://schemas.openxmlformats.org/officeDocument/2006/relationships/image" Target="../media/image58.png"/><Relationship Id="rId6" Type="http://schemas.openxmlformats.org/officeDocument/2006/relationships/image" Target="../media/image59.png"/><Relationship Id="rId7" Type="http://schemas.openxmlformats.org/officeDocument/2006/relationships/image" Target="../media/image6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5.png"/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image" Target="../media/image72.png"/><Relationship Id="rId5" Type="http://schemas.openxmlformats.org/officeDocument/2006/relationships/image" Target="../media/image73.png"/><Relationship Id="rId6" Type="http://schemas.openxmlformats.org/officeDocument/2006/relationships/image" Target="../media/image74.png"/><Relationship Id="rId7" Type="http://schemas.openxmlformats.org/officeDocument/2006/relationships/image" Target="../media/image75.png"/><Relationship Id="rId8" Type="http://schemas.openxmlformats.org/officeDocument/2006/relationships/image" Target="../media/image76.png"/><Relationship Id="rId9" Type="http://schemas.openxmlformats.org/officeDocument/2006/relationships/image" Target="../media/image77.png"/><Relationship Id="rId10" Type="http://schemas.openxmlformats.org/officeDocument/2006/relationships/image" Target="../media/image78.png"/><Relationship Id="rId11" Type="http://schemas.openxmlformats.org/officeDocument/2006/relationships/image" Target="../media/image79.png"/><Relationship Id="rId12" Type="http://schemas.openxmlformats.org/officeDocument/2006/relationships/image" Target="../media/image80.png"/><Relationship Id="rId13" Type="http://schemas.openxmlformats.org/officeDocument/2006/relationships/image" Target="../media/image81.png"/><Relationship Id="rId14" Type="http://schemas.openxmlformats.org/officeDocument/2006/relationships/image" Target="../media/image82.png"/><Relationship Id="rId15" Type="http://schemas.openxmlformats.org/officeDocument/2006/relationships/image" Target="../media/image83.png"/><Relationship Id="rId16" Type="http://schemas.openxmlformats.org/officeDocument/2006/relationships/image" Target="../media/image84.png"/><Relationship Id="rId17" Type="http://schemas.openxmlformats.org/officeDocument/2006/relationships/image" Target="../media/image85.png"/><Relationship Id="rId18" Type="http://schemas.openxmlformats.org/officeDocument/2006/relationships/image" Target="../media/image86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7.png"/><Relationship Id="rId3" Type="http://schemas.openxmlformats.org/officeDocument/2006/relationships/image" Target="../media/image88.png"/><Relationship Id="rId4" Type="http://schemas.openxmlformats.org/officeDocument/2006/relationships/image" Target="../media/image89.png"/><Relationship Id="rId5" Type="http://schemas.openxmlformats.org/officeDocument/2006/relationships/image" Target="../media/image90.png"/><Relationship Id="rId6" Type="http://schemas.openxmlformats.org/officeDocument/2006/relationships/image" Target="../media/image91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2.png"/><Relationship Id="rId3" Type="http://schemas.openxmlformats.org/officeDocument/2006/relationships/image" Target="../media/image93.png"/><Relationship Id="rId4" Type="http://schemas.openxmlformats.org/officeDocument/2006/relationships/image" Target="../media/image94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5.png"/><Relationship Id="rId3" Type="http://schemas.openxmlformats.org/officeDocument/2006/relationships/image" Target="../media/image96.png"/><Relationship Id="rId4" Type="http://schemas.openxmlformats.org/officeDocument/2006/relationships/image" Target="../media/image97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49584" y="403864"/>
            <a:ext cx="17386546" cy="9477986"/>
            <a:chOff x="449584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584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3518" y="1465670"/>
            <a:ext cx="13136828" cy="453837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04308" y="4952384"/>
            <a:ext cx="6472779" cy="153230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49584" y="4561879"/>
            <a:ext cx="4554191" cy="4764200"/>
            <a:chOff x="449584" y="4561879"/>
            <a:chExt cx="4554191" cy="476420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9584" y="4561879"/>
              <a:ext cx="4554191" cy="476420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4128153" y="4561879"/>
            <a:ext cx="3707977" cy="4812311"/>
            <a:chOff x="14128153" y="4561879"/>
            <a:chExt cx="3707977" cy="481231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28153" y="4561879"/>
              <a:ext cx="3707977" cy="481231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838272" y="3318105"/>
            <a:ext cx="8609171" cy="5865312"/>
            <a:chOff x="4838272" y="3318105"/>
            <a:chExt cx="8609171" cy="5865312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38272" y="3318105"/>
              <a:ext cx="8609171" cy="58653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40" y="2209012"/>
            <a:ext cx="4147426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057143" y="3595369"/>
            <a:ext cx="6171429" cy="4194434"/>
            <a:chOff x="6057143" y="3595369"/>
            <a:chExt cx="6171429" cy="419443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57143" y="3595369"/>
              <a:ext cx="6171429" cy="419443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40" y="2209012"/>
            <a:ext cx="4147426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905961" y="3656073"/>
            <a:ext cx="14892840" cy="5011335"/>
            <a:chOff x="1905961" y="3656073"/>
            <a:chExt cx="14892840" cy="501133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905961" y="3656073"/>
              <a:ext cx="14892840" cy="50113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02508" y="403864"/>
            <a:ext cx="17386546" cy="9477986"/>
            <a:chOff x="7025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5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40" y="2209012"/>
            <a:ext cx="4147426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658026" y="3202600"/>
            <a:ext cx="7484831" cy="1668915"/>
            <a:chOff x="1658026" y="3202600"/>
            <a:chExt cx="7484831" cy="166891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58026" y="3202600"/>
              <a:ext cx="7484831" cy="166891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58026" y="5056058"/>
            <a:ext cx="7484831" cy="3731630"/>
            <a:chOff x="1658026" y="5056058"/>
            <a:chExt cx="7484831" cy="373163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58026" y="5056058"/>
              <a:ext cx="7484831" cy="373163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308981" y="3202600"/>
            <a:ext cx="8167047" cy="5585088"/>
            <a:chOff x="9308981" y="3202600"/>
            <a:chExt cx="8167047" cy="558508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08981" y="3202600"/>
              <a:ext cx="8167047" cy="55850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02508" y="403864"/>
            <a:ext cx="17386546" cy="9477986"/>
            <a:chOff x="7025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5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40" y="2209012"/>
            <a:ext cx="4147426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466032" y="3100637"/>
            <a:ext cx="13772697" cy="5987241"/>
            <a:chOff x="2466032" y="3100637"/>
            <a:chExt cx="13772697" cy="598724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466032" y="3100637"/>
              <a:ext cx="13772697" cy="598724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02508" y="403864"/>
            <a:ext cx="17386546" cy="9477986"/>
            <a:chOff x="7025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5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75441" y="2095389"/>
            <a:ext cx="3944002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378460" y="2395993"/>
            <a:ext cx="5022874" cy="1485024"/>
            <a:chOff x="6378460" y="2395993"/>
            <a:chExt cx="5022874" cy="148502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78460" y="2395993"/>
              <a:ext cx="5022874" cy="148502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091045" y="3857750"/>
            <a:ext cx="12103624" cy="6114945"/>
            <a:chOff x="3091045" y="3857750"/>
            <a:chExt cx="12103624" cy="6114945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091045" y="3857750"/>
              <a:ext cx="12103624" cy="61149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02508" y="403864"/>
            <a:ext cx="17386546" cy="9477986"/>
            <a:chOff x="7025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5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852381" y="2711513"/>
            <a:ext cx="2580952" cy="1447619"/>
            <a:chOff x="7852381" y="2711513"/>
            <a:chExt cx="2580952" cy="1447619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7852381" y="2711513"/>
              <a:ext cx="2578007" cy="1443684"/>
              <a:chOff x="7852381" y="2711513"/>
              <a:chExt cx="2578007" cy="144368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7852381" y="2711513"/>
                <a:ext cx="2578007" cy="1443684"/>
              </a:xfrm>
              <a:prstGeom prst="rect">
                <a:avLst/>
              </a:prstGeom>
            </p:spPr>
          </p:pic>
        </p:grpSp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043738" y="2890130"/>
              <a:ext cx="2354758" cy="127692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820526" y="5577336"/>
            <a:ext cx="2580952" cy="1447619"/>
            <a:chOff x="4820526" y="5577336"/>
            <a:chExt cx="2580952" cy="1447619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4820526" y="5577336"/>
              <a:ext cx="2578007" cy="1443684"/>
              <a:chOff x="4820526" y="5577336"/>
              <a:chExt cx="2578007" cy="1443684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4820526" y="5577336"/>
                <a:ext cx="2578007" cy="1443684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011879" y="5755957"/>
              <a:ext cx="2295077" cy="127692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882942" y="6547077"/>
            <a:ext cx="2580952" cy="1447619"/>
            <a:chOff x="11882942" y="6547077"/>
            <a:chExt cx="2580952" cy="1447619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1882942" y="6547077"/>
              <a:ext cx="2578007" cy="1443684"/>
              <a:chOff x="11882942" y="6547077"/>
              <a:chExt cx="2578007" cy="1443684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1882942" y="6547077"/>
                <a:ext cx="2578007" cy="1443684"/>
              </a:xfrm>
              <a:prstGeom prst="rect">
                <a:avLst/>
              </a:prstGeom>
            </p:spPr>
          </p:pic>
        </p:grpSp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074280" y="6725697"/>
              <a:ext cx="2295077" cy="127692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76644" y="3000844"/>
            <a:ext cx="2580952" cy="1447619"/>
            <a:chOff x="1776644" y="3000844"/>
            <a:chExt cx="2580952" cy="1447619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776644" y="3000844"/>
              <a:ext cx="2578007" cy="1443684"/>
              <a:chOff x="1776644" y="3000844"/>
              <a:chExt cx="2578007" cy="1443684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776644" y="3000844"/>
                <a:ext cx="2578007" cy="1443684"/>
              </a:xfrm>
              <a:prstGeom prst="rect">
                <a:avLst/>
              </a:prstGeom>
            </p:spPr>
          </p:pic>
        </p:grpSp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968002" y="3179457"/>
              <a:ext cx="2295077" cy="127692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3722150" y="3174442"/>
            <a:ext cx="2580952" cy="1447619"/>
            <a:chOff x="13722150" y="3174442"/>
            <a:chExt cx="2580952" cy="1447619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3722150" y="3174442"/>
              <a:ext cx="2578007" cy="1443684"/>
              <a:chOff x="13722150" y="3174442"/>
              <a:chExt cx="2578007" cy="1443684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3722150" y="3174442"/>
                <a:ext cx="2578007" cy="1443684"/>
              </a:xfrm>
              <a:prstGeom prst="rect">
                <a:avLst/>
              </a:prstGeom>
            </p:spPr>
          </p:pic>
        </p:grpSp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913463" y="3353062"/>
              <a:ext cx="2295077" cy="127692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6414980" y="4781235"/>
            <a:ext cx="1972997" cy="183193"/>
            <a:chOff x="6414980" y="4781235"/>
            <a:chExt cx="1972997" cy="183193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 rot="-2520000">
              <a:off x="6414980" y="4781235"/>
              <a:ext cx="1972997" cy="183193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9672407" y="5178623"/>
            <a:ext cx="3038868" cy="282159"/>
            <a:chOff x="9672407" y="5178623"/>
            <a:chExt cx="3038868" cy="282159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 rot="3120000">
              <a:off x="9672407" y="5178623"/>
              <a:ext cx="3038868" cy="282159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4517126" y="3463917"/>
            <a:ext cx="3187752" cy="295983"/>
            <a:chOff x="4517126" y="3463917"/>
            <a:chExt cx="3187752" cy="295983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 rot="-300000">
              <a:off x="4517126" y="3463917"/>
              <a:ext cx="3187752" cy="295983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0431015" y="3276825"/>
            <a:ext cx="3316017" cy="307892"/>
            <a:chOff x="10431015" y="3276825"/>
            <a:chExt cx="3316017" cy="307892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 rot="-10140000">
              <a:off x="10431015" y="3276825"/>
              <a:ext cx="3316017" cy="307892"/>
            </a:xfrm>
            <a:prstGeom prst="rect">
              <a:avLst/>
            </a:prstGeom>
          </p:spPr>
        </p:pic>
      </p:grpSp>
      <p:pic>
        <p:nvPicPr>
          <p:cNvPr id="48" name="Object 47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1957705" y="5853227"/>
            <a:ext cx="5035015" cy="89384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02508" y="403864"/>
            <a:ext cx="17386546" cy="9477986"/>
            <a:chOff x="7025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5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75441" y="2095389"/>
            <a:ext cx="3944002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276783" y="5527920"/>
            <a:ext cx="14650576" cy="3648503"/>
            <a:chOff x="2276783" y="5527920"/>
            <a:chExt cx="14650576" cy="364850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76783" y="5527920"/>
              <a:ext cx="14650576" cy="364850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305716" y="3141923"/>
            <a:ext cx="4508824" cy="2205045"/>
            <a:chOff x="2305716" y="3141923"/>
            <a:chExt cx="4508824" cy="2205045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05716" y="3141923"/>
              <a:ext cx="4508824" cy="22050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11" y="360465"/>
            <a:ext cx="17386546" cy="9477986"/>
            <a:chOff x="659111" y="360465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11" y="360465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21" y="759765"/>
            <a:ext cx="8637099" cy="2163764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834273" y="2461834"/>
            <a:ext cx="12290312" cy="691330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49584" y="403864"/>
            <a:ext cx="17386546" cy="9477986"/>
            <a:chOff x="449584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584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557314" y="2933382"/>
            <a:ext cx="12591228" cy="516117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37649" y="4651522"/>
            <a:ext cx="4554191" cy="4764200"/>
            <a:chOff x="637649" y="4651522"/>
            <a:chExt cx="4554191" cy="476420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7649" y="4651522"/>
              <a:ext cx="4554191" cy="4764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49584" y="403864"/>
            <a:ext cx="17386546" cy="9477986"/>
            <a:chOff x="449584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584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25155" y="846564"/>
            <a:ext cx="4240835" cy="2163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656914" y="3119752"/>
            <a:ext cx="7638553" cy="1064902"/>
            <a:chOff x="5656914" y="3119752"/>
            <a:chExt cx="7638553" cy="1064902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10050" y="3145269"/>
              <a:ext cx="2224138" cy="1202469"/>
            </a:xfrm>
            <a:prstGeom prst="rect">
              <a:avLst/>
            </a:prstGeom>
          </p:spPr>
        </p:pic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542544" y="3005382"/>
              <a:ext cx="2386520" cy="153347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56914" y="4503029"/>
            <a:ext cx="7638553" cy="1064902"/>
            <a:chOff x="5656914" y="4503029"/>
            <a:chExt cx="7638553" cy="106490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510050" y="4528555"/>
              <a:ext cx="5931033" cy="1202469"/>
            </a:xfrm>
            <a:prstGeom prst="rect">
              <a:avLst/>
            </a:prstGeom>
          </p:spPr>
        </p:pic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542544" y="4388659"/>
              <a:ext cx="2310274" cy="153347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656914" y="5886314"/>
            <a:ext cx="7638553" cy="1064902"/>
            <a:chOff x="5656914" y="5886314"/>
            <a:chExt cx="7638553" cy="106490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510050" y="5911831"/>
              <a:ext cx="3839029" cy="1202469"/>
            </a:xfrm>
            <a:prstGeom prst="rect">
              <a:avLst/>
            </a:prstGeom>
          </p:spPr>
        </p:pic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542544" y="5771944"/>
              <a:ext cx="2462767" cy="153347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407065" y="4971429"/>
            <a:ext cx="5040555" cy="4329769"/>
            <a:chOff x="12407065" y="4971429"/>
            <a:chExt cx="5040555" cy="432976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407065" y="4971429"/>
              <a:ext cx="5040555" cy="432976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49584" y="403864"/>
            <a:ext cx="17386546" cy="9477986"/>
            <a:chOff x="449584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584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86698" y="846564"/>
            <a:ext cx="7062951" cy="2163763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6202027" y="519597"/>
            <a:ext cx="1435163" cy="1711986"/>
            <a:chOff x="16202027" y="519597"/>
            <a:chExt cx="1435163" cy="17119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02027" y="519597"/>
              <a:ext cx="1435163" cy="1711986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5536" y="3472708"/>
            <a:ext cx="14937736" cy="3576390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5768812" y="519597"/>
            <a:ext cx="433215" cy="675093"/>
            <a:chOff x="15768812" y="519597"/>
            <a:chExt cx="433215" cy="675093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768812" y="519597"/>
              <a:ext cx="433215" cy="67509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614408" y="3381132"/>
            <a:ext cx="7496970" cy="440034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250573" y="3253042"/>
            <a:ext cx="9784569" cy="6038336"/>
            <a:chOff x="4250573" y="3253042"/>
            <a:chExt cx="9784569" cy="603833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50573" y="3253042"/>
              <a:ext cx="9784569" cy="60383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3204747" y="3535103"/>
            <a:ext cx="12353133" cy="5066173"/>
            <a:chOff x="3204747" y="3535103"/>
            <a:chExt cx="12353133" cy="506617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04747" y="3535103"/>
              <a:ext cx="12353133" cy="50661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4680865" y="4102965"/>
            <a:ext cx="9343031" cy="2079784"/>
            <a:chOff x="4680865" y="4102965"/>
            <a:chExt cx="9343031" cy="2079784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680865" y="4102965"/>
              <a:ext cx="9343031" cy="207978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2121886" y="3661788"/>
            <a:ext cx="14460991" cy="2962137"/>
            <a:chOff x="2121886" y="3661788"/>
            <a:chExt cx="14460991" cy="296213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1886" y="3661788"/>
              <a:ext cx="14460991" cy="296213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59108" y="403864"/>
            <a:ext cx="17386546" cy="9477986"/>
            <a:chOff x="659108" y="403864"/>
            <a:chExt cx="17386546" cy="94779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108" y="403864"/>
              <a:ext cx="17386546" cy="947798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6218" y="759765"/>
            <a:ext cx="10540826" cy="216376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5636" y="2209015"/>
            <a:ext cx="4115141" cy="114922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869307" y="3856135"/>
            <a:ext cx="14966147" cy="3962369"/>
            <a:chOff x="1869307" y="3856135"/>
            <a:chExt cx="14966147" cy="3962369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69307" y="3856135"/>
              <a:ext cx="14966147" cy="396236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2021-09-10T16:07:06Z</dcterms:created>
  <dcterms:modified xsi:type="dcterms:W3CDTF">2021-09-10T16:07:06Z</dcterms:modified>
</cp:coreProperties>
</file>